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68" r:id="rId2"/>
    <p:sldId id="503" r:id="rId3"/>
    <p:sldId id="499" r:id="rId4"/>
    <p:sldId id="504" r:id="rId5"/>
    <p:sldId id="502" r:id="rId6"/>
    <p:sldId id="508" r:id="rId7"/>
    <p:sldId id="509" r:id="rId8"/>
    <p:sldId id="511" r:id="rId9"/>
    <p:sldId id="513" r:id="rId10"/>
    <p:sldId id="505" r:id="rId11"/>
    <p:sldId id="264" r:id="rId1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/>
    <p:restoredTop sz="86369"/>
  </p:normalViewPr>
  <p:slideViewPr>
    <p:cSldViewPr snapToGrid="0">
      <p:cViewPr varScale="1">
        <p:scale>
          <a:sx n="79" d="100"/>
          <a:sy n="79" d="100"/>
        </p:scale>
        <p:origin x="90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16/09/2023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3_cronograma_actividades.xlsx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1015332" y="2967334"/>
            <a:ext cx="48840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AutOsiris</a:t>
            </a:r>
            <a:endParaRPr lang="es-ES" sz="40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7112001" y="2830286"/>
            <a:ext cx="4102852" cy="166164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E8D827A-FAD0-40D1-8457-4242FE7E6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177" y="2830286"/>
            <a:ext cx="1661646" cy="166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- Local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43561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2876541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394273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4440259"/>
            <a:ext cx="38543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163479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3660999"/>
            <a:ext cx="27500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Remoto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pic>
        <p:nvPicPr>
          <p:cNvPr id="28" name="Imagen 2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8654242" y="300736"/>
            <a:ext cx="2057302" cy="833203"/>
          </a:xfrm>
          <a:prstGeom prst="rect">
            <a:avLst/>
          </a:prstGeom>
        </p:spPr>
      </p:pic>
      <p:pic>
        <p:nvPicPr>
          <p:cNvPr id="29" name="Imagen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010" y="299957"/>
            <a:ext cx="833982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4164221" y="837675"/>
            <a:ext cx="38635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AutOsiris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Elián Eduardo Ibarra Contreras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Alan Darién Prada Fierro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Juan Sebastián </a:t>
            </a:r>
            <a:r>
              <a:rPr lang="es-ES" sz="16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Silva Garzón</a:t>
            </a:r>
            <a:endParaRPr lang="es-E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Primer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24 </a:t>
            </a:r>
            <a:r>
              <a:rPr lang="es-E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de junio </a:t>
            </a:r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de 2023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239354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45896" y="3275635"/>
            <a:ext cx="38543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43239" hangingPunct="0"/>
            <a:r>
              <a:rPr lang="es-ES" sz="2000" dirty="0">
                <a:latin typeface="Work Sans Light" pitchFamily="2" charset="77"/>
                <a:sym typeface="Helvetica Neue"/>
              </a:rPr>
              <a:t>El proyecto se basa en un sistema de control que brinda a la empresa Miscelánea Osiris un automatizado control de sus ventas, productos, facturas e inventario. Por medio de la creación de una aplicación web.</a:t>
            </a:r>
          </a:p>
        </p:txBody>
      </p:sp>
      <p:pic>
        <p:nvPicPr>
          <p:cNvPr id="3074" name="Picture 2" descr="Papeleria-La-Casa-del-Estudiante-arauca-arauca-colombia-araucacity-Papeleria-1  » Arauca City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2"/>
          <a:stretch/>
        </p:blipFill>
        <p:spPr bwMode="auto">
          <a:xfrm>
            <a:off x="6248401" y="0"/>
            <a:ext cx="5943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AutOsiris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D102904-BC20-4BEF-8B41-E11A044BE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568" y="2134332"/>
            <a:ext cx="3308368" cy="330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Empresa Miscelánea Osiris está ubicada en el barrio Palo blanco y se dedica a vender artículos principalmente de papelería y miscelánea, además está ubicada al frente de dos colegios, esto indicando que los principales clientes son estudiantes.</a:t>
            </a:r>
          </a:p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Los Procesos en los que se va a intervenir : </a:t>
            </a:r>
            <a:r>
              <a:rPr lang="es-MX" sz="1600" dirty="0">
                <a:latin typeface="Work Sans Light" pitchFamily="2" charset="77"/>
              </a:rPr>
              <a:t>Inventario, Productos, Facturación y Ventas.</a:t>
            </a:r>
          </a:p>
          <a:p>
            <a:pPr algn="just"/>
            <a:endParaRPr lang="es-MX" sz="1600" b="1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El análisis de la información: </a:t>
            </a:r>
            <a:r>
              <a:rPr lang="es-MX" sz="1600" dirty="0">
                <a:latin typeface="Work Sans Light" pitchFamily="2" charset="77"/>
              </a:rPr>
              <a:t>Utilización de las Técnicas e Instrumentos de recolección de datos: Revisión Documental (Análisis de datos). Entrevista (Entrevista). Encuesta (Cuestionario). Observación Directa (Diario de Campo). A quiénes: Cargo-Funciones.</a:t>
            </a:r>
          </a:p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Las necesidades encontradas: </a:t>
            </a:r>
            <a:r>
              <a:rPr lang="es-MX" sz="1600" dirty="0">
                <a:latin typeface="Work Sans Light" pitchFamily="2" charset="77"/>
              </a:rPr>
              <a:t>Se plantea un sistema de inventarios que permita observar los productos que entran y salen y así mismo su Stock y existencias. En el proceso de productos se plantea que el administrador pueda añadir, editar y eliminar un producto que quedará mostrado en la interfaz de Empresa. En el proceso de facturación de plantea un sistema donde se puedan crear  y ver facturas por cada venta presencial que surja. En el proceso de ventas se plantea un sistema que permita registrar cada venta del negocio físico, y ver todas las ventas digitales de la interfaz de la Tienda Online.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8654242" y="300736"/>
            <a:ext cx="2057302" cy="833203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010" y="299957"/>
            <a:ext cx="833982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56217" y="1286827"/>
            <a:ext cx="51914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>
                <a:latin typeface="Work Sans Light" pitchFamily="2" charset="77"/>
              </a:rPr>
              <a:t>Desarrollar un Sistema de Información App Web AutOsiris para el control de inventario, productos, facturación y ventas de la Empresa Miscelánea Osiris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556218" y="2946249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645327" y="2688322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734531" y="3445725"/>
            <a:ext cx="4834810" cy="2964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Gestionar los Usuarios de la Miscelánea Osiris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Gestionar los Inventarios de la Empresa Miscelánea Osiris.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Gestionar los productos de la Empresa Miscelánea Osiris.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Gestionar las ventas de la Empresa Miscelánea Osiris.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Gestionar los reportes gráficos de ventas de la Empresa Miscelánea Osiris.</a:t>
            </a:r>
          </a:p>
        </p:txBody>
      </p:sp>
      <p:pic>
        <p:nvPicPr>
          <p:cNvPr id="1028" name="Picture 4" descr="cosas de papelería - Buscar con Google | Mesa organizada, Organização de  sala, Organizando ideia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7989" y="33450"/>
            <a:ext cx="5464011" cy="682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La solución: </a:t>
            </a:r>
            <a:r>
              <a:rPr lang="es-MX" sz="1600" dirty="0">
                <a:latin typeface="Work Sans Light" pitchFamily="2" charset="77"/>
              </a:rPr>
              <a:t>Se propone el desarrollo de un Sistema de Información Web y App denominado AutOsiris que sirva como herramienta software de apoyo el  control de inventarios, productos, facturación y ventas de la Empresa Miscelánea Osiris.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La importancia del Sistema: </a:t>
            </a:r>
            <a:r>
              <a:rPr lang="es-MX" sz="1600" dirty="0">
                <a:latin typeface="Work Sans Light" pitchFamily="2" charset="77"/>
              </a:rPr>
              <a:t>Permitirá la gestión del Administrador como usuarios de la Empresa Miscelánea Osiris. En el control de inventarios, el Administrador podrá ver una base de datos y registro de las entradas y salidas de los productos. En las ventas el Administrador verá sus ventas en cierto rango de tiempo , esto representado en gráficos como tablas, diagramas de barras, de líneas, etc. Finalmente, facilitará la gestión de reportes gráficos e impresos, necesarios para la toma de decisiones del personal administrativo de la Empresa Miscelánea Osiris.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El aporte al Sector: </a:t>
            </a:r>
            <a:r>
              <a:rPr lang="es-MX" sz="1600" dirty="0">
                <a:latin typeface="Work Sans Light" pitchFamily="2" charset="77"/>
              </a:rPr>
              <a:t>El Sistema Empresa Miscelánea Osiris servirá como aporte al sector Papelero, como una empresa pequeña que busca mejorar sus procesos en sus ventas de artículos de este sector en su empresa y barrio.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8654242" y="300736"/>
            <a:ext cx="2057302" cy="83320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010" y="299957"/>
            <a:ext cx="833982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Qué hace el Sistema: </a:t>
            </a:r>
            <a:r>
              <a:rPr lang="es-MX" sz="1600" dirty="0">
                <a:latin typeface="Work Sans Light" pitchFamily="2" charset="77"/>
              </a:rPr>
              <a:t>En los inventarios el Administrador podrán añadir, eliminar y ver sus productos que entran y salen para vender. En las ventas podrán ver los productos que vendieron y cuántos, mediante gráficos como tablas de registro, diagramas de líneas, diagramas circulares, etc. En los inventarios el Administrador podrá crear facturas y registrar ventas de su negocio físico.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Qué NO hace el Sistema: </a:t>
            </a:r>
            <a:r>
              <a:rPr lang="es-MX" sz="1600" dirty="0">
                <a:latin typeface="Work Sans Light" pitchFamily="2" charset="77"/>
              </a:rPr>
              <a:t>Crear archivos de office para inventarios y ventas.</a:t>
            </a:r>
          </a:p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Tecnologías: </a:t>
            </a:r>
            <a:r>
              <a:rPr lang="es-MX" sz="1600" dirty="0">
                <a:latin typeface="Work Sans Light" pitchFamily="2" charset="77"/>
              </a:rPr>
              <a:t>El proyecto será desarrollado en lenguajes de programación como: HTML, CSS, JAVASCRIPT y PHP, usando bases de datos MySQL y frameworks como Bootstrap, JQuery, Laravel.</a:t>
            </a:r>
          </a:p>
          <a:p>
            <a:endParaRPr lang="es-MX" sz="1600" b="1" dirty="0">
              <a:latin typeface="Work Sans Light" pitchFamily="2" charset="77"/>
            </a:endParaRPr>
          </a:p>
          <a:p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8654242" y="300736"/>
            <a:ext cx="2057302" cy="83320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010" y="299957"/>
            <a:ext cx="833982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latin typeface="Work Sans Light" pitchFamily="2" charset="77"/>
                <a:hlinkClick r:id="rId2" action="ppaction://hlinkfile"/>
              </a:rPr>
              <a:t>Cronograma de actividades</a:t>
            </a:r>
            <a:endParaRPr lang="es-MX" dirty="0">
              <a:latin typeface="Work Sans Light" pitchFamily="2" charset="77"/>
            </a:endParaRPr>
          </a:p>
          <a:p>
            <a:pPr algn="just"/>
            <a:endParaRPr lang="es-MX" sz="1600" dirty="0">
              <a:latin typeface="Work Sans Light" pitchFamily="2" charset="77"/>
            </a:endParaRPr>
          </a:p>
          <a:p>
            <a:endParaRPr lang="es-MX" sz="1600" dirty="0">
              <a:latin typeface="Work Sans Light" pitchFamily="2" charset="77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1" b="18437"/>
          <a:stretch/>
        </p:blipFill>
        <p:spPr>
          <a:xfrm>
            <a:off x="8654242" y="300736"/>
            <a:ext cx="2057302" cy="83320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010" y="299957"/>
            <a:ext cx="833982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4214</TotalTime>
  <Words>790</Words>
  <Application>Microsoft Office PowerPoint</Application>
  <PresentationFormat>Panorámica</PresentationFormat>
  <Paragraphs>89</Paragraphs>
  <Slides>11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Helvetica Neue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Delimitación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ESTACION</cp:lastModifiedBy>
  <cp:revision>138</cp:revision>
  <dcterms:created xsi:type="dcterms:W3CDTF">2020-10-01T23:51:28Z</dcterms:created>
  <dcterms:modified xsi:type="dcterms:W3CDTF">2023-09-16T14:36:31Z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